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raunces Extra Bold" pitchFamily="2" charset="0"/>
      <p:regular r:id="rId11"/>
    </p:embeddedFont>
    <p:embeddedFont>
      <p:font typeface="Nobile" panose="020005030500000200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7F9C0-D45B-DB49-B106-40DD0222E9F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32512-1763-C44E-AE25-5F97C5580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8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30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Technological Environment in Management Fundamentals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05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explores the ever-evolving technological landscape and its impact on management principles. It will delve into key concepts, trends, and strategies relevant to the modern business environment.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37424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0A09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2142" y="6506885"/>
            <a:ext cx="6619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..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357342"/>
            <a:ext cx="95488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.. ..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338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Concept of Technology in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990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is Technology?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Technology refers to the tools, techniques, and knowledge used to create products and services, encompassing hardware, software, processes, and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3750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Relevance in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Technology plays a vital role in management by enhancing efficiency, streamlining operations, facilitating communication, and providing insights for better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838676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Dynamics of Technological Change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17746" y="2433757"/>
            <a:ext cx="22860" cy="4957048"/>
          </a:xfrm>
          <a:prstGeom prst="roundRect">
            <a:avLst>
              <a:gd name="adj" fmla="val 810416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1237833" y="2885242"/>
            <a:ext cx="720447" cy="22860"/>
          </a:xfrm>
          <a:prstGeom prst="roundRect">
            <a:avLst>
              <a:gd name="adj" fmla="val 810416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797659" y="2665214"/>
            <a:ext cx="463034" cy="463034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952083" y="2742367"/>
            <a:ext cx="15406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61223" y="2639497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Rapid Pace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61223" y="308455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pace of technological change is accelerating, leading to constant disruption and innovation in various industries.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7833" y="4606171"/>
            <a:ext cx="720447" cy="22860"/>
          </a:xfrm>
          <a:prstGeom prst="roundRect">
            <a:avLst>
              <a:gd name="adj" fmla="val 810416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797659" y="4386143"/>
            <a:ext cx="463034" cy="463034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928271" y="4463296"/>
            <a:ext cx="20181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61223" y="4360426"/>
            <a:ext cx="306026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Digital Transformation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61223" y="480548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Digital technologies are transforming business models, creating new opportunities and posing new challenges for managers.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7833" y="6327100"/>
            <a:ext cx="720447" cy="22860"/>
          </a:xfrm>
          <a:prstGeom prst="roundRect">
            <a:avLst>
              <a:gd name="adj" fmla="val 810416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797659" y="6107073"/>
            <a:ext cx="463034" cy="463034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935891" y="6184225"/>
            <a:ext cx="18657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61223" y="6081355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Adaptability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61223" y="6526411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Managers need to be adaptable and embrace ongoing learning to navigate these dynamic technological changes.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86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Technological Environment: Definition and Importance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60257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450675"/>
            <a:ext cx="304121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technological environment encompasses all technologies relevant to an organization's operations, including tools, infrastructure, and information systems.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960257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450675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environment shapes an organization's competitive advantage, efficiency, and ability to adapt to market demands.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Policy in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8883"/>
            <a:ext cx="3664863" cy="3112889"/>
          </a:xfrm>
          <a:prstGeom prst="roundRect">
            <a:avLst>
              <a:gd name="adj" fmla="val 6558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5697"/>
            <a:ext cx="2900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Alignment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6115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Organizations must develop clear technology policies that align with their overall business goals and strategic priorities.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8883"/>
            <a:ext cx="3664863" cy="3112889"/>
          </a:xfrm>
          <a:prstGeom prst="roundRect">
            <a:avLst>
              <a:gd name="adj" fmla="val 6558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5697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Investment &amp; Adoption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0445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Technology policies guide investment decisions, technology adoption, and the implementation of new systems.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8586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055400"/>
            <a:ext cx="3275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Ethical Considerations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5458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Policies should address ethical implications of technology use, data privacy, cybersecurity, and responsible innovation.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0543"/>
            <a:ext cx="5411153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R&amp;D Scenario in India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095857"/>
            <a:ext cx="327362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Growing R&amp;D Investments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India has seen significant growth in R&amp;D investment, particularly in areas like IT, pharmaceuticals, and renewable energy.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381024"/>
            <a:ext cx="247483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Focus on Innovation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Indian companies are actively engaged in developing innovative technologies and solutions across various sectors.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666190"/>
            <a:ext cx="360164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Collaboration &amp; Partnerships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There is a growing emphasis on collaborations between universities, research institutions, and industry players to foster innovation.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5875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Transfer in Management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3593" y="2959179"/>
            <a:ext cx="141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792254"/>
            <a:ext cx="1481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1686" y="4469249"/>
            <a:ext cx="18526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759762"/>
            <a:ext cx="70652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 adoption, access to expertise, and competitive advantage.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8710" y="6195774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IP protection, cultural differences, and implementation difficulties.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255" y="553283"/>
            <a:ext cx="13221891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Conclusion: Embracing the Technological Landscape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4255" y="2213253"/>
            <a:ext cx="1652707" cy="716875"/>
          </a:xfrm>
          <a:prstGeom prst="roundRect">
            <a:avLst>
              <a:gd name="adj" fmla="val 25264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905470" y="2370415"/>
            <a:ext cx="125492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2558177" y="2414468"/>
            <a:ext cx="196834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2457569" y="2920603"/>
            <a:ext cx="11367968" cy="11430"/>
          </a:xfrm>
          <a:prstGeom prst="roundRect">
            <a:avLst>
              <a:gd name="adj" fmla="val 1584520"/>
            </a:avLst>
          </a:prstGeom>
          <a:solidFill>
            <a:srgbClr val="CED9CE"/>
          </a:solidFill>
          <a:ln/>
        </p:spPr>
      </p:sp>
      <p:sp>
        <p:nvSpPr>
          <p:cNvPr id="7" name="Shape 5"/>
          <p:cNvSpPr/>
          <p:nvPr/>
        </p:nvSpPr>
        <p:spPr>
          <a:xfrm>
            <a:off x="704255" y="3030736"/>
            <a:ext cx="3305413" cy="1481495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905470" y="3570208"/>
            <a:ext cx="164425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210883" y="3231952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Adaptability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210883" y="3667125"/>
            <a:ext cx="951404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Embrace continuous learning and adaptability to thrive in a rapidly changing technological landscape.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4110276" y="4502706"/>
            <a:ext cx="9715262" cy="11430"/>
          </a:xfrm>
          <a:prstGeom prst="roundRect">
            <a:avLst>
              <a:gd name="adj" fmla="val 1584520"/>
            </a:avLst>
          </a:prstGeom>
          <a:solidFill>
            <a:srgbClr val="CED9CE"/>
          </a:solidFill>
          <a:ln/>
        </p:spPr>
      </p:sp>
      <p:sp>
        <p:nvSpPr>
          <p:cNvPr id="12" name="Shape 10"/>
          <p:cNvSpPr/>
          <p:nvPr/>
        </p:nvSpPr>
        <p:spPr>
          <a:xfrm>
            <a:off x="704255" y="4612838"/>
            <a:ext cx="4958120" cy="1481495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905470" y="5152311"/>
            <a:ext cx="151924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863590" y="4814054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Planning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863590" y="5249228"/>
            <a:ext cx="7861340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proactive technology strategies aligned with business goals and priorities.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5762982" y="6084808"/>
            <a:ext cx="8062555" cy="11430"/>
          </a:xfrm>
          <a:prstGeom prst="roundRect">
            <a:avLst>
              <a:gd name="adj" fmla="val 1584520"/>
            </a:avLst>
          </a:prstGeom>
          <a:solidFill>
            <a:srgbClr val="CED9CE"/>
          </a:solidFill>
          <a:ln/>
        </p:spPr>
      </p:sp>
      <p:sp>
        <p:nvSpPr>
          <p:cNvPr id="17" name="Shape 15"/>
          <p:cNvSpPr/>
          <p:nvPr/>
        </p:nvSpPr>
        <p:spPr>
          <a:xfrm>
            <a:off x="704255" y="6194941"/>
            <a:ext cx="6610945" cy="1481495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18" name="Text 16"/>
          <p:cNvSpPr/>
          <p:nvPr/>
        </p:nvSpPr>
        <p:spPr>
          <a:xfrm>
            <a:off x="905470" y="6734413"/>
            <a:ext cx="170974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516416" y="6396157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Innovation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516416" y="6831330"/>
            <a:ext cx="6208514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Foster a culture of innovation, experiment with new technologies, and embrace emerging trends.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omkar shinde</cp:lastModifiedBy>
  <cp:revision>2</cp:revision>
  <dcterms:created xsi:type="dcterms:W3CDTF">2024-12-17T15:58:47Z</dcterms:created>
  <dcterms:modified xsi:type="dcterms:W3CDTF">2024-12-19T16:19:55Z</dcterms:modified>
</cp:coreProperties>
</file>